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6832600" cy="9283700"/>
  <p:notesSz cx="6832600" cy="9283700"/>
  <p:embeddedFontLst>
    <p:embeddedFont>
      <p:font typeface="BDAGCP+Barlow-Light" pitchFamily="2" charset="77"/>
      <p:regular r:id="rId3"/>
    </p:embeddedFont>
    <p:embeddedFont>
      <p:font typeface="Calibri" panose="020F0502020204030204" pitchFamily="34" charset="0"/>
      <p:regular r:id="rId4"/>
      <p:bold r:id="rId5"/>
      <p:italic r:id="rId6"/>
      <p:boldItalic r:id="rId7"/>
    </p:embeddedFont>
    <p:embeddedFont>
      <p:font typeface="DVPANJ+Barlow-Bold" pitchFamily="2" charset="77"/>
      <p:regular r:id="rId8"/>
      <p:bold r:id="rId9"/>
    </p:embeddedFont>
    <p:embeddedFont>
      <p:font typeface="HDUFBW+Barlow-SemiBold" pitchFamily="2" charset="77"/>
      <p:regular r:id="rId10"/>
      <p:bold r:id="rId11"/>
    </p:embeddedFont>
    <p:embeddedFont>
      <p:font typeface="REMQHD+Barlow-Regular" pitchFamily="2" charset="77"/>
      <p:regular r:id="rId12"/>
    </p:embeddedFont>
    <p:embeddedFont>
      <p:font typeface="TUGCVW+Barlow-Regular" pitchFamily="2" charset="77"/>
      <p:regular r:id="rId13"/>
    </p:embeddedFont>
  </p:embeddedFontLst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5701"/>
  </p:normalViewPr>
  <p:slideViewPr>
    <p:cSldViewPr>
      <p:cViewPr varScale="1">
        <p:scale>
          <a:sx n="73" d="100"/>
          <a:sy n="73" d="100"/>
        </p:scale>
        <p:origin x="3192" y="192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font" Target="fonts/font11.fntdata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viewProps" Target="viewProps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Title</a:t>
            </a:r>
          </a:p>
        </p:txBody>
      </p:sp>
      <p:sp>
        <p:nvSpPr>
          <p:cNvPr id="3" name="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525B2-4347-4F72-BAF7-76B19438D329}" type="datetimeFigureOut">
              <a:rPr lang="en-US" smtClean="0"/>
              <a:pPr/>
              <a:t>8/25/24</a:t>
            </a:fld>
            <a:endParaRPr lang="en-US"/>
          </a:p>
        </p:txBody>
      </p:sp>
      <p:sp>
        <p:nvSpPr>
          <p:cNvPr id="5" name="Foo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073CC-40D5-4B23-8DF0-9BD0A0C12F2C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666" y="427735"/>
            <a:ext cx="6797992" cy="17109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666" y="2459482"/>
            <a:ext cx="6797992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8130" y="9944862"/>
            <a:ext cx="2417063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666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8/25/24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38394" y="9944862"/>
            <a:ext cx="1737264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>
            <a:extLst>
              <a:ext uri="{FF2B5EF4-FFF2-40B4-BE49-F238E27FC236}">
                <a16:creationId xmlns:a16="http://schemas.microsoft.com/office/drawing/2014/main" id="{CE83FBC9-E54D-D66C-4BD3-A02027DB4533}"/>
              </a:ext>
            </a:extLst>
          </p:cNvPr>
          <p:cNvGrpSpPr/>
          <p:nvPr/>
        </p:nvGrpSpPr>
        <p:grpSpPr>
          <a:xfrm>
            <a:off x="432003" y="1288999"/>
            <a:ext cx="5800496" cy="5763563"/>
            <a:chOff x="432003" y="1288999"/>
            <a:chExt cx="5800496" cy="5763563"/>
          </a:xfrm>
        </p:grpSpPr>
        <p:sp>
          <p:nvSpPr>
            <p:cNvPr id="13" name="object 1"/>
            <p:cNvSpPr/>
            <p:nvPr/>
          </p:nvSpPr>
          <p:spPr>
            <a:xfrm>
              <a:off x="432003" y="1288999"/>
              <a:ext cx="5800496" cy="576356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>
              <a:spAutoFit/>
            </a:bodyPr>
            <a:lstStyle/>
            <a:p>
              <a:endParaRPr dirty="0"/>
            </a:p>
          </p:txBody>
        </p:sp>
        <p:sp>
          <p:nvSpPr>
            <p:cNvPr id="67" name="Rectángulo 66">
              <a:extLst>
                <a:ext uri="{FF2B5EF4-FFF2-40B4-BE49-F238E27FC236}">
                  <a16:creationId xmlns:a16="http://schemas.microsoft.com/office/drawing/2014/main" id="{239D6619-4BE5-DC52-8E11-274798D1B4B2}"/>
                </a:ext>
              </a:extLst>
            </p:cNvPr>
            <p:cNvSpPr/>
            <p:nvPr/>
          </p:nvSpPr>
          <p:spPr>
            <a:xfrm>
              <a:off x="432003" y="2625626"/>
              <a:ext cx="1616145" cy="334712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8" name="Rectángulo 67">
              <a:extLst>
                <a:ext uri="{FF2B5EF4-FFF2-40B4-BE49-F238E27FC236}">
                  <a16:creationId xmlns:a16="http://schemas.microsoft.com/office/drawing/2014/main" id="{FC95E310-BB4F-9E18-6CE9-F2FFA80CE5C9}"/>
                </a:ext>
              </a:extLst>
            </p:cNvPr>
            <p:cNvSpPr/>
            <p:nvPr/>
          </p:nvSpPr>
          <p:spPr>
            <a:xfrm rot="5400000">
              <a:off x="3266887" y="1399213"/>
              <a:ext cx="1897842" cy="386735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9" name="Rectángulo 68">
              <a:extLst>
                <a:ext uri="{FF2B5EF4-FFF2-40B4-BE49-F238E27FC236}">
                  <a16:creationId xmlns:a16="http://schemas.microsoft.com/office/drawing/2014/main" id="{6ECDD336-A59A-CC1B-4991-854463A15C2D}"/>
                </a:ext>
              </a:extLst>
            </p:cNvPr>
            <p:cNvSpPr/>
            <p:nvPr/>
          </p:nvSpPr>
          <p:spPr>
            <a:xfrm rot="5400000">
              <a:off x="3546765" y="3300914"/>
              <a:ext cx="1435810" cy="385077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6" name="Rectángulo 5">
              <a:extLst>
                <a:ext uri="{FF2B5EF4-FFF2-40B4-BE49-F238E27FC236}">
                  <a16:creationId xmlns:a16="http://schemas.microsoft.com/office/drawing/2014/main" id="{8F39DFAA-98FB-A106-5DE0-F1BC86AB0BE1}"/>
                </a:ext>
              </a:extLst>
            </p:cNvPr>
            <p:cNvSpPr/>
            <p:nvPr/>
          </p:nvSpPr>
          <p:spPr>
            <a:xfrm rot="5400000">
              <a:off x="4344921" y="6125373"/>
              <a:ext cx="689708" cy="9517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8" name="object 8"/>
          <p:cNvSpPr/>
          <p:nvPr/>
        </p:nvSpPr>
        <p:spPr>
          <a:xfrm>
            <a:off x="0" y="7193688"/>
            <a:ext cx="6832600" cy="12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19401" y="1075876"/>
            <a:ext cx="1176909" cy="21094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361"/>
              </a:lnSpc>
              <a:spcBef>
                <a:spcPts val="0"/>
              </a:spcBef>
              <a:spcAft>
                <a:spcPts val="0"/>
              </a:spcAft>
            </a:pPr>
            <a:r>
              <a:rPr sz="1000" spc="14" dirty="0">
                <a:solidFill>
                  <a:srgbClr val="63AEC3"/>
                </a:solidFill>
                <a:latin typeface="HDUFBW+Barlow-SemiBold"/>
                <a:cs typeface="HDUFBW+Barlow-SemiBold"/>
              </a:rPr>
              <a:t>FIGURA</a:t>
            </a:r>
            <a:r>
              <a:rPr sz="1000" spc="-34" dirty="0">
                <a:solidFill>
                  <a:srgbClr val="63AEC3"/>
                </a:solidFill>
                <a:latin typeface="HDUFBW+Barlow-SemiBold"/>
                <a:cs typeface="HDUFBW+Barlow-SemiBold"/>
              </a:rPr>
              <a:t> </a:t>
            </a:r>
            <a:r>
              <a:rPr sz="1000" dirty="0">
                <a:solidFill>
                  <a:srgbClr val="63AEC3"/>
                </a:solidFill>
                <a:latin typeface="HDUFBW+Barlow-SemiBold"/>
                <a:cs typeface="HDUFBW+Barlow-SemiBold"/>
              </a:rPr>
              <a:t>RESUMEN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460528" y="1468718"/>
            <a:ext cx="3546651" cy="1604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22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1600" spc="14" dirty="0">
                <a:solidFill>
                  <a:srgbClr val="FFFFFF"/>
                </a:solidFill>
                <a:latin typeface="DVPANJ+Barlow-Bold"/>
                <a:cs typeface="DVPANJ+Barlow-Bold"/>
              </a:rPr>
              <a:t>Título</a:t>
            </a:r>
            <a:endParaRPr sz="1600" spc="14" dirty="0">
              <a:solidFill>
                <a:srgbClr val="FFFFFF"/>
              </a:solidFill>
              <a:latin typeface="DVPANJ+Barlow-Bold"/>
              <a:cs typeface="DVPANJ+Barlow-Bold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453146" y="1898131"/>
            <a:ext cx="2889629" cy="11868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952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800" dirty="0">
                <a:solidFill>
                  <a:srgbClr val="FFFFFF"/>
                </a:solidFill>
                <a:latin typeface="BDAGCP+Barlow-Light"/>
                <a:cs typeface="BDAGCP+Barlow-Light"/>
              </a:rPr>
              <a:t>Autores</a:t>
            </a:r>
            <a:endParaRPr sz="800" dirty="0">
              <a:solidFill>
                <a:srgbClr val="FFFFFF"/>
              </a:solidFill>
              <a:latin typeface="BDAGCP+Barlow-Light"/>
              <a:cs typeface="BDAGCP+Barlow-Ligh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69034" y="2234059"/>
            <a:ext cx="859942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5" dirty="0">
                <a:solidFill>
                  <a:srgbClr val="FFFFFF"/>
                </a:solidFill>
                <a:latin typeface="DVPANJ+Barlow-Bold"/>
                <a:cs typeface="DVPANJ+Barlow-Bold"/>
              </a:rPr>
              <a:t>INTRODUCCIÓN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2473200" y="2236120"/>
            <a:ext cx="1316228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0" dirty="0">
                <a:solidFill>
                  <a:srgbClr val="FFFFFF"/>
                </a:solidFill>
                <a:latin typeface="DVPANJ+Barlow-Bold"/>
                <a:cs typeface="DVPANJ+Barlow-Bold"/>
              </a:rPr>
              <a:t>MATERIALES</a:t>
            </a:r>
            <a:r>
              <a:rPr sz="800" spc="-25" dirty="0">
                <a:solidFill>
                  <a:srgbClr val="FFFFFF"/>
                </a:solidFill>
                <a:latin typeface="DVPANJ+Barlow-Bold"/>
                <a:cs typeface="DVPANJ+Barlow-Bold"/>
              </a:rPr>
              <a:t> </a:t>
            </a:r>
            <a:r>
              <a:rPr sz="800" dirty="0">
                <a:solidFill>
                  <a:srgbClr val="FFFFFF"/>
                </a:solidFill>
                <a:latin typeface="DVPANJ+Barlow-Bold"/>
                <a:cs typeface="DVPANJ+Barlow-Bold"/>
              </a:rPr>
              <a:t>Y</a:t>
            </a:r>
            <a:r>
              <a:rPr sz="800" spc="-15" dirty="0">
                <a:solidFill>
                  <a:srgbClr val="FFFFFF"/>
                </a:solidFill>
                <a:latin typeface="DVPANJ+Barlow-Bold"/>
                <a:cs typeface="DVPANJ+Barlow-Bold"/>
              </a:rPr>
              <a:t> </a:t>
            </a:r>
            <a:r>
              <a:rPr sz="800" spc="17" dirty="0">
                <a:solidFill>
                  <a:srgbClr val="FFFFFF"/>
                </a:solidFill>
                <a:latin typeface="DVPANJ+Barlow-Bold"/>
                <a:cs typeface="DVPANJ+Barlow-Bold"/>
              </a:rPr>
              <a:t>MÉTODOS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529996" y="2470332"/>
            <a:ext cx="598063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-10" dirty="0">
                <a:solidFill>
                  <a:srgbClr val="565759"/>
                </a:solidFill>
                <a:latin typeface="REMQHD+Barlow-Regular"/>
                <a:cs typeface="REMQHD+Barlow-Regular"/>
              </a:rPr>
              <a:t>Texto. </a:t>
            </a:r>
            <a:endParaRPr sz="750" spc="-10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296082" y="2470332"/>
            <a:ext cx="1240239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-18" dirty="0">
                <a:solidFill>
                  <a:srgbClr val="565759"/>
                </a:solidFill>
                <a:latin typeface="TUGCVW+Barlow-Regular"/>
                <a:cs typeface="TUGCVW+Barlow-Regular"/>
              </a:rPr>
              <a:t>Esquema o flujograma</a:t>
            </a:r>
            <a:endParaRPr sz="750" spc="11" dirty="0">
              <a:solidFill>
                <a:srgbClr val="565759"/>
              </a:solidFill>
              <a:latin typeface="TUGCVW+Barlow-Regular"/>
              <a:cs typeface="TUGCVW+Barlow-Regular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188402" y="6263312"/>
            <a:ext cx="1058774" cy="24615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dirty="0">
                <a:solidFill>
                  <a:srgbClr val="565759"/>
                </a:solidFill>
                <a:latin typeface="REMQHD+Barlow-Regular"/>
                <a:cs typeface="REMQHD+Barlow-Regular"/>
              </a:rPr>
              <a:t>Imagen o logo de institución o afiliación</a:t>
            </a:r>
            <a:endParaRPr sz="750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330136" y="5915603"/>
            <a:ext cx="3819350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dirty="0">
                <a:solidFill>
                  <a:srgbClr val="565759"/>
                </a:solidFill>
                <a:latin typeface="REMQHD+Barlow-Regular"/>
                <a:cs typeface="REMQHD+Barlow-Regular"/>
              </a:rPr>
              <a:t>Leyenda</a:t>
            </a:r>
            <a:endParaRPr sz="750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465263" y="4332016"/>
            <a:ext cx="775004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dirty="0">
                <a:solidFill>
                  <a:srgbClr val="FFFFFF"/>
                </a:solidFill>
                <a:latin typeface="DVPANJ+Barlow-Bold"/>
                <a:cs typeface="DVPANJ+Barlow-Bold"/>
              </a:rPr>
              <a:t>RESULTADOS</a:t>
            </a:r>
          </a:p>
        </p:txBody>
      </p:sp>
      <p:sp>
        <p:nvSpPr>
          <p:cNvPr id="45" name="object 45"/>
          <p:cNvSpPr txBox="1"/>
          <p:nvPr/>
        </p:nvSpPr>
        <p:spPr>
          <a:xfrm>
            <a:off x="2296299" y="4549528"/>
            <a:ext cx="3893758" cy="1179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1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-16" dirty="0">
                <a:solidFill>
                  <a:srgbClr val="565759"/>
                </a:solidFill>
                <a:latin typeface="REMQHD+Barlow-Regular"/>
                <a:cs typeface="REMQHD+Barlow-Regular"/>
              </a:rPr>
              <a:t>Figuras y/o tablas</a:t>
            </a:r>
            <a:endParaRPr lang="es-CL" sz="750" spc="-16" dirty="0">
              <a:solidFill>
                <a:srgbClr val="565759"/>
              </a:solidFill>
              <a:latin typeface="REMQHD+Barlow-Regular"/>
              <a:cs typeface="REMQHD+Barlow-Regular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777600" y="6080021"/>
            <a:ext cx="762507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4" dirty="0">
                <a:solidFill>
                  <a:srgbClr val="FFFFFF"/>
                </a:solidFill>
                <a:latin typeface="DVPANJ+Barlow-Bold"/>
                <a:cs typeface="DVPANJ+Barlow-Bold"/>
              </a:rPr>
              <a:t>CONCLUSIÓN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4284001" y="6081865"/>
            <a:ext cx="1058774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4" dirty="0">
                <a:solidFill>
                  <a:srgbClr val="FFFFFF"/>
                </a:solidFill>
                <a:latin typeface="DVPANJ+Barlow-Bold"/>
                <a:cs typeface="DVPANJ+Barlow-Bold"/>
              </a:rPr>
              <a:t>AGRADECIMIENTOS</a:t>
            </a:r>
          </a:p>
        </p:txBody>
      </p:sp>
      <p:sp>
        <p:nvSpPr>
          <p:cNvPr id="53" name="object 53"/>
          <p:cNvSpPr txBox="1"/>
          <p:nvPr/>
        </p:nvSpPr>
        <p:spPr>
          <a:xfrm>
            <a:off x="5487874" y="6080021"/>
            <a:ext cx="814730" cy="1763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 marR="0">
              <a:lnSpc>
                <a:spcPts val="1088"/>
              </a:lnSpc>
              <a:spcBef>
                <a:spcPts val="0"/>
              </a:spcBef>
              <a:spcAft>
                <a:spcPts val="0"/>
              </a:spcAft>
            </a:pPr>
            <a:r>
              <a:rPr sz="800" spc="13" dirty="0">
                <a:solidFill>
                  <a:srgbClr val="FFFFFF"/>
                </a:solidFill>
                <a:latin typeface="DVPANJ+Barlow-Bold"/>
                <a:cs typeface="DVPANJ+Barlow-Bold"/>
              </a:rPr>
              <a:t>ACCESO</a:t>
            </a:r>
            <a:r>
              <a:rPr sz="800" spc="-28" dirty="0">
                <a:solidFill>
                  <a:srgbClr val="FFFFFF"/>
                </a:solidFill>
                <a:latin typeface="DVPANJ+Barlow-Bold"/>
                <a:cs typeface="DVPANJ+Barlow-Bold"/>
              </a:rPr>
              <a:t> </a:t>
            </a:r>
            <a:r>
              <a:rPr sz="800" spc="12" dirty="0">
                <a:solidFill>
                  <a:srgbClr val="FFFFFF"/>
                </a:solidFill>
                <a:latin typeface="DVPANJ+Barlow-Bold"/>
                <a:cs typeface="DVPANJ+Barlow-Bold"/>
              </a:rPr>
              <a:t>AJBH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568431" y="6300514"/>
            <a:ext cx="3455303" cy="1173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142" marR="0">
              <a:lnSpc>
                <a:spcPts val="1034"/>
              </a:lnSpc>
              <a:spcBef>
                <a:spcPts val="0"/>
              </a:spcBef>
              <a:spcAft>
                <a:spcPts val="0"/>
              </a:spcAft>
            </a:pPr>
            <a:r>
              <a:rPr lang="es-ES" sz="750" spc="12" dirty="0">
                <a:solidFill>
                  <a:srgbClr val="565759"/>
                </a:solidFill>
                <a:latin typeface="TUGCVW+Barlow-Regular"/>
                <a:cs typeface="TUGCVW+Barlow-Regular"/>
              </a:rPr>
              <a:t>Texto</a:t>
            </a:r>
            <a:endParaRPr sz="750" dirty="0">
              <a:solidFill>
                <a:srgbClr val="565759"/>
              </a:solidFill>
              <a:latin typeface="TUGCVW+Barlow-Regular"/>
              <a:cs typeface="TUGCVW+Barlow-Regula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</TotalTime>
  <Words>32</Words>
  <Application>Microsoft Macintosh PowerPoint</Application>
  <PresentationFormat>Personalizado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HDUFBW+Barlow-SemiBold</vt:lpstr>
      <vt:lpstr>DVPANJ+Barlow-Bold</vt:lpstr>
      <vt:lpstr>TUGCVW+Barlow-Regular</vt:lpstr>
      <vt:lpstr>BDAGCP+Barlow-Light</vt:lpstr>
      <vt:lpstr>Calibri</vt:lpstr>
      <vt:lpstr>REMQHD+Barlow-Regular</vt:lpstr>
      <vt:lpstr>Theme Office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PowerPoint</dc:title>
  <dc:subject/>
  <dc:creator>sejda</dc:creator>
  <cp:keywords/>
  <dc:description/>
  <cp:lastModifiedBy>juan carlos borquez</cp:lastModifiedBy>
  <cp:revision>5</cp:revision>
  <dcterms:created xsi:type="dcterms:W3CDTF">2024-06-25T17:08:11Z</dcterms:created>
  <dcterms:modified xsi:type="dcterms:W3CDTF">2024-08-26T02:59:49Z</dcterms:modified>
  <cp:category/>
</cp:coreProperties>
</file>